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80" r:id="rId2"/>
    <p:sldId id="273" r:id="rId3"/>
    <p:sldId id="262" r:id="rId4"/>
    <p:sldId id="266" r:id="rId5"/>
    <p:sldId id="277" r:id="rId6"/>
    <p:sldId id="27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60"/>
  </p:normalViewPr>
  <p:slideViewPr>
    <p:cSldViewPr>
      <p:cViewPr>
        <p:scale>
          <a:sx n="118" d="100"/>
          <a:sy n="118" d="100"/>
        </p:scale>
        <p:origin x="-1398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Document1.docx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Word_Document2.docx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Word_Document3.docx"/><Relationship Id="rId5" Type="http://schemas.openxmlformats.org/officeDocument/2006/relationships/oleObject" Target="../embeddings/oleObject3.bin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8859" y="404664"/>
            <a:ext cx="8280920" cy="1944215"/>
          </a:xfrm>
        </p:spPr>
        <p:txBody>
          <a:bodyPr/>
          <a:lstStyle/>
          <a:p>
            <a:pPr algn="ctr"/>
            <a:r>
              <a:rPr lang="ru-RU" sz="1600" b="1" cap="none" spc="0" dirty="0" smtClean="0">
                <a:solidFill>
                  <a:prstClr val="black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cap="none" spc="0" dirty="0" smtClean="0">
                <a:solidFill>
                  <a:prstClr val="black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cap="none" spc="0" dirty="0">
                <a:solidFill>
                  <a:prstClr val="black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cap="none" spc="0" dirty="0">
                <a:solidFill>
                  <a:prstClr val="black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cap="none" spc="0" dirty="0" smtClean="0">
                <a:solidFill>
                  <a:prstClr val="black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cap="none" spc="0" dirty="0" smtClean="0">
                <a:solidFill>
                  <a:prstClr val="black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none" spc="0" dirty="0" smtClean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1800" b="1" cap="none" spc="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b="1" cap="none" spc="0" dirty="0" err="1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Жас</a:t>
            </a:r>
            <a:r>
              <a:rPr lang="ru-RU" sz="1800" b="1" cap="none" spc="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cap="none" spc="0" dirty="0" err="1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маман</a:t>
            </a:r>
            <a:r>
              <a:rPr lang="ru-RU" sz="1800" b="1" cap="none" spc="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800" b="1" cap="none" spc="0" dirty="0" smtClean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none" spc="0" dirty="0" smtClean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cap="none" spc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направлен на </a:t>
            </a:r>
            <a:r>
              <a:rPr lang="ru-RU" sz="1800" cap="none" spc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модернизацию180 колледжей 20 ВУЗОВ по </a:t>
            </a:r>
            <a:r>
              <a:rPr lang="ru-RU" sz="1800" cap="none" spc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cap="none" spc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cap="none" spc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ru-RU" sz="1800" cap="none" spc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наиболее востребованным </a:t>
            </a:r>
            <a:r>
              <a:rPr lang="ru-RU" sz="1800" cap="none" spc="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профессиям и внедрение международного опыта подготовки квалифицированных специалистов</a:t>
            </a:r>
            <a:r>
              <a:rPr lang="ru-RU" sz="1800" cap="none" spc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cap="none" spc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cap="none" spc="0" dirty="0">
                <a:solidFill>
                  <a:srgbClr val="2F589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cap="none" spc="0" dirty="0">
                <a:solidFill>
                  <a:srgbClr val="2F589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0739" y="3341409"/>
            <a:ext cx="4258580" cy="3259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Внедрение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Международного опыта подготовки квалифицированных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специалистов;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100 наиболее востребованных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профессий;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Отбор колледжей и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ВУЗОВ;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Привлечение зарубежных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партнеров;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Обучение преподавателей и мастеров производственного обучения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ru-RU" sz="2400" dirty="0">
              <a:solidFill>
                <a:prstClr val="black">
                  <a:lumMod val="50000"/>
                  <a:lumOff val="50000"/>
                </a:prstClr>
              </a:solidFill>
              <a:latin typeface="Century Gothic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61918"/>
            <a:ext cx="1558635" cy="879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C:\Users\ЗАМ\Desktop\специальности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731" y="2483251"/>
            <a:ext cx="1512168" cy="8368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40584"/>
            <a:ext cx="1656184" cy="879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466274"/>
            <a:ext cx="1418755" cy="88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33778" y="3657124"/>
            <a:ext cx="4358702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ct val="20000"/>
              </a:spcBef>
              <a:spcAft>
                <a:spcPts val="75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Результатом реализации проекта  «</a:t>
            </a:r>
            <a:r>
              <a:rPr lang="ru-RU" sz="1400" dirty="0" err="1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Жас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маман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 в </a:t>
            </a:r>
            <a:r>
              <a:rPr lang="ru-RU" sz="1400" dirty="0" err="1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Темиртауском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профессионально-техническом колледже будет:</a:t>
            </a:r>
          </a:p>
          <a:p>
            <a:pPr marL="171450" lvl="0" indent="-171450" algn="just">
              <a:lnSpc>
                <a:spcPct val="115000"/>
              </a:lnSpc>
              <a:spcBef>
                <a:spcPct val="20000"/>
              </a:spcBef>
              <a:spcAft>
                <a:spcPts val="750"/>
              </a:spcAft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оснащение современным оборудованием, необходимым для подготовки специалистов, востребованных на республиканском и международном уровне по специальностям : 1402000 «Техническая эксплуатация дорожно-строительных машин»; 0508000 «Организация питания» </a:t>
            </a:r>
          </a:p>
          <a:p>
            <a:pPr marL="171450" lvl="0" indent="-171450" algn="just">
              <a:lnSpc>
                <a:spcPct val="115000"/>
              </a:lnSpc>
              <a:spcBef>
                <a:spcPct val="20000"/>
              </a:spcBef>
              <a:spcAft>
                <a:spcPts val="750"/>
              </a:spcAft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создание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Центра компетенций на базе колледжа для Карагандинской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области;</a:t>
            </a:r>
          </a:p>
          <a:p>
            <a:pPr marL="171450" lvl="0" indent="-171450" algn="just">
              <a:lnSpc>
                <a:spcPct val="115000"/>
              </a:lnSpc>
              <a:spcBef>
                <a:spcPct val="20000"/>
              </a:spcBef>
              <a:spcAft>
                <a:spcPts val="750"/>
              </a:spcAft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подготовка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участников на чемпионаты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WorldSkills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817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395536" y="8555"/>
            <a:ext cx="8229600" cy="9859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Мастерская поваров</a:t>
            </a:r>
            <a:endParaRPr lang="ru-RU" sz="2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70" y="1196752"/>
            <a:ext cx="3078092" cy="4104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436566" y="809884"/>
            <a:ext cx="522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75334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</a:t>
            </a:r>
            <a:endParaRPr lang="x-none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076" y="1988840"/>
            <a:ext cx="2988531" cy="39847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9637875"/>
              </p:ext>
            </p:extLst>
          </p:nvPr>
        </p:nvGraphicFramePr>
        <p:xfrm>
          <a:off x="6161607" y="2825552"/>
          <a:ext cx="2844328" cy="4032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Документ" r:id="rId6" imgW="7537945" imgH="10688139" progId="Word.Document.12">
                  <p:embed/>
                </p:oleObj>
              </mc:Choice>
              <mc:Fallback>
                <p:oleObj name="Документ" r:id="rId6" imgW="7537945" imgH="10688139" progId="Word.Document.12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1607" y="2825552"/>
                        <a:ext cx="2844328" cy="40324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5965032" y="809884"/>
            <a:ext cx="1032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75334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ПОСЛЕ</a:t>
            </a:r>
            <a:endParaRPr lang="x-none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15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55576" y="47090"/>
            <a:ext cx="7393632" cy="9036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Мастерская пекарей </a:t>
            </a:r>
            <a:endParaRPr lang="ru-RU" sz="2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ЗАМ\Desktop\WhatsApp Image 2020-08-28 at 10.27.15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4" y="1238725"/>
            <a:ext cx="3143670" cy="40624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49215" y="884516"/>
            <a:ext cx="522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75334"/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</a:t>
            </a:r>
            <a:endParaRPr lang="x-none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2" descr="blob:https://web.whatsapp.com/88ce6922-11c1-41da-aa7c-bfac0cc637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332326" y="902091"/>
            <a:ext cx="1032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75334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ПОСЛЕ</a:t>
            </a:r>
            <a:endParaRPr lang="x-none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713" y="1916832"/>
            <a:ext cx="3054757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6131125"/>
              </p:ext>
            </p:extLst>
          </p:nvPr>
        </p:nvGraphicFramePr>
        <p:xfrm>
          <a:off x="6308537" y="2276872"/>
          <a:ext cx="2699025" cy="3881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" name="Документ" r:id="rId6" imgW="7432723" imgH="10688139" progId="Word.Document.12">
                  <p:embed/>
                </p:oleObj>
              </mc:Choice>
              <mc:Fallback>
                <p:oleObj name="Документ" r:id="rId6" imgW="7432723" imgH="10688139" progId="Word.Document.12">
                  <p:embed/>
                  <p:pic>
                    <p:nvPicPr>
                      <p:cNvPr id="0" name="Объект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8537" y="2276872"/>
                        <a:ext cx="2699025" cy="38817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705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15054" y="-66425"/>
            <a:ext cx="80737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Мастерская кондитеров</a:t>
            </a:r>
            <a:endParaRPr lang="ru-RU" sz="2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8979" y="1033654"/>
            <a:ext cx="522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75334"/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</a:t>
            </a:r>
            <a:endParaRPr lang="x-none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67" y="1412776"/>
            <a:ext cx="2916324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38719" y="1033654"/>
            <a:ext cx="9687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-100" dirty="0">
                <a:latin typeface="Times New Roman" pitchFamily="18" charset="0"/>
                <a:ea typeface="+mj-ea"/>
                <a:cs typeface="Times New Roman" pitchFamily="18" charset="0"/>
              </a:rPr>
              <a:t>ПОСЛЕ</a:t>
            </a:r>
            <a:endParaRPr lang="ru-RU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497" y="1988840"/>
            <a:ext cx="2870840" cy="382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1680724"/>
              </p:ext>
            </p:extLst>
          </p:nvPr>
        </p:nvGraphicFramePr>
        <p:xfrm>
          <a:off x="6010988" y="2636912"/>
          <a:ext cx="2817141" cy="4050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" name="Документ" r:id="rId6" imgW="7432723" imgH="10688139" progId="Word.Document.12">
                  <p:embed/>
                </p:oleObj>
              </mc:Choice>
              <mc:Fallback>
                <p:oleObj name="Документ" r:id="rId6" imgW="7432723" imgH="10688139" progId="Word.Document.12">
                  <p:embed/>
                  <p:pic>
                    <p:nvPicPr>
                      <p:cNvPr id="0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0988" y="2636912"/>
                        <a:ext cx="2817141" cy="40506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880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335531"/>
            <a:ext cx="6984776" cy="40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Лаборатория  дорожно-строительных машин</a:t>
            </a:r>
            <a:endParaRPr lang="ru-RU" sz="2000" b="1" dirty="0">
              <a:ea typeface="Calibri"/>
              <a:cs typeface="Times New Roman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56" y="1329426"/>
            <a:ext cx="3384376" cy="46311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91928" y="887098"/>
            <a:ext cx="4860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75334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endParaRPr lang="x-none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371853"/>
            <a:ext cx="3483608" cy="45573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156176" y="889815"/>
            <a:ext cx="9386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75334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</a:t>
            </a:r>
            <a:endParaRPr lang="x-none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47531"/>
            <a:ext cx="3693242" cy="26637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91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54923" y="343145"/>
            <a:ext cx="6984776" cy="40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Лаборатория  дорожно-строительных машин</a:t>
            </a:r>
            <a:endParaRPr lang="ru-RU" sz="2000" b="1" dirty="0">
              <a:ea typeface="Calibri"/>
              <a:cs typeface="Times New Roman"/>
            </a:endParaRPr>
          </a:p>
        </p:txBody>
      </p:sp>
      <p:pic>
        <p:nvPicPr>
          <p:cNvPr id="9" name="Picture 2" descr="C:\Users\ЗАМ\Desktop\WhatsApp Image 2020-09-04 at 12.49.4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38" y="1398061"/>
            <a:ext cx="3801974" cy="50692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963875" y="860966"/>
            <a:ext cx="522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75334"/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</a:t>
            </a:r>
            <a:endParaRPr lang="x-none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ЗАМ\Downloads\WhatsApp Image 2020-09-07 at 09.34.14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239" y="1331001"/>
            <a:ext cx="3888432" cy="5184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338" y="3170109"/>
            <a:ext cx="2736304" cy="36484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676999" y="848486"/>
            <a:ext cx="1032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75334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ПОСЛЕ</a:t>
            </a:r>
            <a:endParaRPr lang="x-none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29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1112</TotalTime>
  <Words>58</Words>
  <Application>Microsoft Office PowerPoint</Application>
  <PresentationFormat>Экран (4:3)</PresentationFormat>
  <Paragraphs>26</Paragraphs>
  <Slides>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Ясность</vt:lpstr>
      <vt:lpstr>Документ</vt:lpstr>
      <vt:lpstr>   Проект «Жас маман»  направлен на модернизацию180 колледжей 20 ВУЗОВ по  100 наиболее востребованным профессиям и внедрение международного опыта подготовки квалифицированных специалистов  </vt:lpstr>
      <vt:lpstr>Мастерская поваров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ЗАМ</dc:creator>
  <cp:lastModifiedBy>user</cp:lastModifiedBy>
  <cp:revision>63</cp:revision>
  <dcterms:created xsi:type="dcterms:W3CDTF">2020-09-10T03:23:40Z</dcterms:created>
  <dcterms:modified xsi:type="dcterms:W3CDTF">2020-09-19T08:37:11Z</dcterms:modified>
</cp:coreProperties>
</file>